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147" d="100"/>
          <a:sy n="147" d="100"/>
        </p:scale>
        <p:origin x="220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07.09.2025</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im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baseline="0" dirty="0">
                <a:solidFill>
                  <a:schemeClr val="tx1"/>
                </a:solidFill>
                <a:effectLst/>
                <a:latin typeface="Times New Roman" pitchFamily="18" charset="0"/>
                <a:ea typeface="+mn-ea"/>
                <a:cs typeface="+mn-cs"/>
              </a:rPr>
              <a:t> – </a:t>
            </a:r>
            <a:r>
              <a:rPr lang="de-DE" altLang="de-DE" dirty="0">
                <a:latin typeface="Arial" panose="020B0604020202020204" pitchFamily="34" charset="0"/>
                <a:ea typeface="MS PGothic" panose="020B0600070205080204" pitchFamily="34" charset="-128"/>
                <a:cs typeface="Arial" panose="020B0604020202020204" pitchFamily="34" charset="0"/>
              </a:rPr>
              <a:t>mit 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 61 Abs. 2 und 3) Hessisches Schulgesetz) 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dirty="0">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dirty="0">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dirty="0">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dirty="0">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a:t>
            </a:r>
            <a:r>
              <a:rPr lang="de-DE" altLang="de-DE">
                <a:latin typeface="Arial" panose="020B0604020202020204" pitchFamily="34" charset="0"/>
                <a:cs typeface="Arial" panose="020B0604020202020204" pitchFamily="34" charset="0"/>
              </a:rPr>
              <a:t>Einige Schulen </a:t>
            </a:r>
            <a:r>
              <a:rPr lang="de-DE" altLang="de-DE" dirty="0">
                <a:latin typeface="Arial" panose="020B0604020202020204" pitchFamily="34" charset="0"/>
                <a:cs typeface="Arial" panose="020B0604020202020204" pitchFamily="34" charset="0"/>
              </a:rPr>
              <a:t>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a:t>
            </a:r>
            <a:r>
              <a:rPr lang="de-DE" altLang="de-DE">
                <a:latin typeface="Arial" panose="020B0604020202020204" pitchFamily="34" charset="0"/>
                <a:cs typeface="Arial" panose="020B0604020202020204" pitchFamily="34" charset="0"/>
              </a:rPr>
              <a:t>schulische Abschluss </a:t>
            </a:r>
            <a:r>
              <a:rPr lang="de-DE" altLang="de-DE" dirty="0">
                <a:latin typeface="Arial" panose="020B0604020202020204" pitchFamily="34" charset="0"/>
                <a:cs typeface="Arial" panose="020B0604020202020204" pitchFamily="34" charset="0"/>
              </a:rPr>
              <a:t>bis hin </a:t>
            </a:r>
            <a:r>
              <a:rPr lang="de-DE" altLang="de-DE">
                <a:latin typeface="Arial" panose="020B0604020202020204" pitchFamily="34" charset="0"/>
                <a:cs typeface="Arial" panose="020B0604020202020204" pitchFamily="34" charset="0"/>
              </a:rPr>
              <a:t>zum Abitur </a:t>
            </a:r>
            <a:r>
              <a:rPr lang="de-DE" altLang="de-DE" dirty="0">
                <a:latin typeface="Arial" panose="020B0604020202020204" pitchFamily="34" charset="0"/>
                <a:cs typeface="Arial" panose="020B0604020202020204" pitchFamily="34" charset="0"/>
              </a:rPr>
              <a:t>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7. September 2025</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Sonntag, 7. September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Sonntag, 7. September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Sonntag, 7. September 2025</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Sonntag, 7. September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Sonntag, 7. September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Sonntag, 7. September 2025</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Sonntag, 7. September 2025</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Sonntag, 7. September 2025</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Sonntag, 7. September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Sonntag, 7. September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Sonntag, 7. September 2025</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Sonntag, 7. September 2025</a:t>
            </a:fld>
            <a:endParaRPr lang="de-DE" dirty="0">
              <a:solidFill>
                <a:schemeClr val="bg1"/>
              </a:solidFill>
            </a:endParaRPr>
          </a:p>
        </p:txBody>
      </p:sp>
      <p:sp>
        <p:nvSpPr>
          <p:cNvPr id="5"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454265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dirty="0">
                <a:solidFill>
                  <a:srgbClr val="244894"/>
                </a:solidFill>
              </a:rPr>
              <a:t>Hessisches Ministerium für Kultus, Bildung und Chancen</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Sonntag, 7. September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
        <p:nvSpPr>
          <p:cNvPr id="34"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Sonntag, 7. September 2025</a:t>
            </a:fld>
            <a:endParaRPr lang="de-DE" dirty="0"/>
          </a:p>
        </p:txBody>
      </p:sp>
      <p:sp>
        <p:nvSpPr>
          <p:cNvPr id="5" name="Fußzeilenplatzhalter 4"/>
          <p:cNvSpPr>
            <a:spLocks noGrp="1"/>
          </p:cNvSpPr>
          <p:nvPr>
            <p:ph type="ftr" sz="quarter" idx="11"/>
          </p:nvPr>
        </p:nvSpPr>
        <p:spPr>
          <a:xfrm>
            <a:off x="531812" y="293688"/>
            <a:ext cx="4400227" cy="306387"/>
          </a:xfrm>
        </p:spPr>
        <p:txBody>
          <a:bodyPr/>
          <a:lstStyle/>
          <a:p>
            <a:pPr>
              <a:defRPr/>
            </a:pPr>
            <a:r>
              <a:rPr lang="de-DE" dirty="0"/>
              <a:t>Hessisches Ministerium für Kultus, Bildung und Chancen</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Sonntag, 7. September 2025</a:t>
            </a:fld>
            <a:endParaRPr lang="de-DE" dirty="0"/>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Sonntag, 7. September 2025</a:t>
            </a:fld>
            <a:endParaRPr lang="de-DE" dirty="0"/>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Sonntag, 7. September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Sonntag, 7. September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Sonntag, 7. September 2025</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
        <p:nvSpPr>
          <p:cNvPr id="1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Sonntag, 7. September 2025</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
        <p:nvSpPr>
          <p:cNvPr id="2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Sonntag, 7. September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Sonntag, 7. September 2025</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
        <p:nvSpPr>
          <p:cNvPr id="30"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a:t>
            </a:r>
            <a:r>
              <a:rPr lang="de-DE" altLang="de-DE" sz="2000">
                <a:solidFill>
                  <a:schemeClr val="accent6">
                    <a:lumMod val="75000"/>
                  </a:schemeClr>
                </a:solidFill>
                <a:cs typeface="Arial" panose="020B0604020202020204" pitchFamily="34" charset="0"/>
              </a:rPr>
              <a:t>: www.kultus.hessen.de</a:t>
            </a:r>
            <a:endParaRPr lang="de-DE" altLang="de-DE" sz="2000" dirty="0">
              <a:solidFill>
                <a:schemeClr val="accent6">
                  <a:lumMod val="75000"/>
                </a:schemeClr>
              </a:solidFill>
              <a:cs typeface="Arial" panose="020B0604020202020204" pitchFamily="34"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Sonntag, 7. September 2025</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3967</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MS PGothic</vt:lpstr>
      <vt:lpstr>Arial</vt:lpstr>
      <vt:lpstr>Courier New</vt:lpstr>
      <vt:lpstr>Times</vt:lpstr>
      <vt:lpstr>Times New Roman</vt:lpstr>
      <vt:lpstr>Wingdings</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Miriam Schwab</cp:lastModifiedBy>
  <cp:revision>445</cp:revision>
  <cp:lastPrinted>2017-11-03T12:15:33Z</cp:lastPrinted>
  <dcterms:created xsi:type="dcterms:W3CDTF">2004-08-18T22:53:42Z</dcterms:created>
  <dcterms:modified xsi:type="dcterms:W3CDTF">2025-09-07T09:48:15Z</dcterms:modified>
</cp:coreProperties>
</file>